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51"/>
    <p:restoredTop sz="93692"/>
  </p:normalViewPr>
  <p:slideViewPr>
    <p:cSldViewPr snapToGrid="0" snapToObjects="1">
      <p:cViewPr varScale="1">
        <p:scale>
          <a:sx n="57" d="100"/>
          <a:sy n="57" d="100"/>
        </p:scale>
        <p:origin x="18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99A117-6C15-9C42-A712-534770AD3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66C54D3-3C15-CD46-8456-FD2B76456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E8A29C-A3DC-C84F-A23B-3F28B621C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F326-C966-EA48-A77F-AB43F450F1BE}" type="datetimeFigureOut">
              <a:rPr lang="it-IT" smtClean="0"/>
              <a:t>30/03/22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A95780-3596-084B-96B4-C8C0C0E0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9FBC9B-FA32-BF4F-B92D-5B957C36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C198-8F7F-2D45-BCF7-895F64D6F1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6099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DB4440-A687-5845-9D71-9617B3FFE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C0255C6-B260-2243-A106-2A5631FD05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F65C30-0DFF-BA47-892A-B3B0E91F0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F326-C966-EA48-A77F-AB43F450F1BE}" type="datetimeFigureOut">
              <a:rPr lang="it-IT" smtClean="0"/>
              <a:t>30/03/22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D7CC22-9D40-DF43-9853-539BEDB0D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4832B5-9032-0A4F-B140-55476986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C198-8F7F-2D45-BCF7-895F64D6F1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172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FE6131E-0969-A647-8963-05E96DEB07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C3BFDAF-E302-5A4A-AF69-E1DA7C541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5C3EE35-A5D0-2D46-B682-4AD206CFB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F326-C966-EA48-A77F-AB43F450F1BE}" type="datetimeFigureOut">
              <a:rPr lang="it-IT" smtClean="0"/>
              <a:t>30/03/22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948D5E-9D50-0642-955A-9C67C2AA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7962ACE-92AC-D847-BF82-BA5BB25A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C198-8F7F-2D45-BCF7-895F64D6F1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0146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26631A-1703-3142-9E30-2318DD7E0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21EA82-3188-394E-9589-98B9F355D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7D1EAB-8426-AD4B-86FB-E311F045F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F326-C966-EA48-A77F-AB43F450F1BE}" type="datetimeFigureOut">
              <a:rPr lang="it-IT" smtClean="0"/>
              <a:t>30/03/22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C90072-688D-5E43-844E-FE4C6691F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121676-0B3E-DD42-B600-B2A06918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C198-8F7F-2D45-BCF7-895F64D6F1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3103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95CEC6-71FD-5C4B-9B36-5675445BC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AB8DD-AB48-7B4E-BCB8-207DFBAEE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1368B6-7A9C-4344-B8AB-B31EFD76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F326-C966-EA48-A77F-AB43F450F1BE}" type="datetimeFigureOut">
              <a:rPr lang="it-IT" smtClean="0"/>
              <a:t>30/03/22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E943D8-FCAA-6949-AA87-1CC2B9B5A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7DA5ADF-1D9C-C544-AA05-388A1AB41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C198-8F7F-2D45-BCF7-895F64D6F1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930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9E7F66-5059-BB4F-82A3-73994DF1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13A0A7-1888-A04D-A79C-1C1526F26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E2A6EC8-DCBD-854D-A027-020B31D1A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AA3C9B0-FDCC-C442-8A20-ECDD748E7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F326-C966-EA48-A77F-AB43F450F1BE}" type="datetimeFigureOut">
              <a:rPr lang="it-IT" smtClean="0"/>
              <a:t>30/03/22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7A2582C-3F63-274F-B425-47E828825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84DC1C-F7D3-F74F-AE1E-AC2B00019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C198-8F7F-2D45-BCF7-895F64D6F1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218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CE1F0B-0451-394B-946D-C74CE06E5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7CB960-89BC-5A4C-A6BE-E9CA988D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B6F9CF0-E278-9A47-A014-A7A642AA3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0355FBD-B8DD-094D-9041-C15949592C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C2C11C8-B314-BA48-B321-38F93EDE99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30131D0-3FC7-1F44-AEFC-EB3699A45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F326-C966-EA48-A77F-AB43F450F1BE}" type="datetimeFigureOut">
              <a:rPr lang="it-IT" smtClean="0"/>
              <a:t>30/03/22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EC0B663-10BE-1244-B2D0-62F5902D6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943CF7C-59A8-FE41-9C02-56048450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C198-8F7F-2D45-BCF7-895F64D6F1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5944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63E970-60B1-3846-87DE-C7540A714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8E7F4C2-81A5-C547-9293-D2E235474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F326-C966-EA48-A77F-AB43F450F1BE}" type="datetimeFigureOut">
              <a:rPr lang="it-IT" smtClean="0"/>
              <a:t>30/03/22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C30475-17A1-704D-B3F7-9EB2B8497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AEA4609-6C9B-6645-8B83-3FE12D8B4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C198-8F7F-2D45-BCF7-895F64D6F1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79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EFBE691-724C-A440-AF58-3668C858D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F326-C966-EA48-A77F-AB43F450F1BE}" type="datetimeFigureOut">
              <a:rPr lang="it-IT" smtClean="0"/>
              <a:t>30/03/22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580761E-8899-3B44-A55A-F29C92AB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E90DC1B-74DE-E14D-A5BE-1716B9A7A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C198-8F7F-2D45-BCF7-895F64D6F1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5723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E0835B-2759-1D48-ABED-083752058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A875BA-209F-5045-A706-EDFE3E18D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5E41E94-3381-DD4F-8675-1392D4E53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DF6C85F-EDB2-B64B-B7DE-3CAC874D4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F326-C966-EA48-A77F-AB43F450F1BE}" type="datetimeFigureOut">
              <a:rPr lang="it-IT" smtClean="0"/>
              <a:t>30/03/22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872C938-19C1-A64F-9317-E5C69E838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587D6D4-20C4-3548-A2BA-4A1074F6C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C198-8F7F-2D45-BCF7-895F64D6F1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7777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9C489-0345-DD49-8995-F388D394F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5F1DB66-B261-274C-AED4-627691B7B9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A84856A-7101-6540-999F-97CC7C140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ECBC060-3682-F147-844B-189D524BB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F326-C966-EA48-A77F-AB43F450F1BE}" type="datetimeFigureOut">
              <a:rPr lang="it-IT" smtClean="0"/>
              <a:t>30/03/22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4FFAA06-D328-0C45-A6EA-BBF5684DF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E8544A-1835-044D-9468-3B6469110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5C198-8F7F-2D45-BCF7-895F64D6F1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364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F881069-8F6F-6341-AC71-E652A0571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2971C9C-0087-E24B-B443-417C857BF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A38D52A-1D40-DA4E-AE25-46C1F65D75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BF326-C966-EA48-A77F-AB43F450F1BE}" type="datetimeFigureOut">
              <a:rPr lang="it-IT" smtClean="0"/>
              <a:t>30/03/22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5C0D2FD-2609-484B-9F94-EA12DECF2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480F0F-0865-F046-AFB4-9853A04EF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5C198-8F7F-2D45-BCF7-895F64D6F1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8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A25D4E-33E7-F446-AC16-8B972907A3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Mini-</a:t>
            </a:r>
            <a:r>
              <a:rPr lang="it-IT" dirty="0" err="1"/>
              <a:t>homework</a:t>
            </a:r>
            <a:r>
              <a:rPr lang="it-IT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200549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628CAAF-57FB-2C45-AAE3-4A56A838F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217642" cy="4558767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D53C486-36D7-3844-84B5-EFBCB6E4D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631" y="0"/>
            <a:ext cx="5948608" cy="455876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8D462EA-06EA-4343-968A-B026CAD83798}"/>
              </a:ext>
            </a:extLst>
          </p:cNvPr>
          <p:cNvSpPr txBox="1"/>
          <p:nvPr/>
        </p:nvSpPr>
        <p:spPr>
          <a:xfrm>
            <a:off x="4817327" y="5547060"/>
            <a:ext cx="6155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dirty="0"/>
              <a:t>Codice HTML</a:t>
            </a:r>
          </a:p>
        </p:txBody>
      </p:sp>
    </p:spTree>
    <p:extLst>
      <p:ext uri="{BB962C8B-B14F-4D97-AF65-F5344CB8AC3E}">
        <p14:creationId xmlns:p14="http://schemas.microsoft.com/office/powerpoint/2010/main" val="2109024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E70FAE6-8EBD-8F41-B8C7-B5ADB980C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984011" cy="3657600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4C6E3BA-D530-9F4A-98B5-7CABB89F1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011" y="0"/>
            <a:ext cx="3333823" cy="6858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4809523-4607-D14C-910C-18F22592E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723" y="0"/>
            <a:ext cx="3779097" cy="6858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F3EB125-D85D-E448-853E-81716B232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8376" y="0"/>
            <a:ext cx="3363624" cy="68580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56454A7-08C8-924A-9917-A3C4A673513E}"/>
              </a:ext>
            </a:extLst>
          </p:cNvPr>
          <p:cNvSpPr txBox="1"/>
          <p:nvPr/>
        </p:nvSpPr>
        <p:spPr>
          <a:xfrm>
            <a:off x="934153" y="5073134"/>
            <a:ext cx="609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dirty="0"/>
              <a:t>Codice CSS</a:t>
            </a:r>
          </a:p>
        </p:txBody>
      </p:sp>
    </p:spTree>
    <p:extLst>
      <p:ext uri="{BB962C8B-B14F-4D97-AF65-F5344CB8AC3E}">
        <p14:creationId xmlns:p14="http://schemas.microsoft.com/office/powerpoint/2010/main" val="3715994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CB2101B-4633-E841-8FEA-1D8CF0B20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5920575" cy="3429000"/>
          </a:xfrm>
        </p:spPr>
      </p:pic>
      <p:pic>
        <p:nvPicPr>
          <p:cNvPr id="8" name="Segnaposto contenuto 4">
            <a:extLst>
              <a:ext uri="{FF2B5EF4-FFF2-40B4-BE49-F238E27FC236}">
                <a16:creationId xmlns:a16="http://schemas.microsoft.com/office/drawing/2014/main" id="{35C730C9-5ACF-694C-8FD1-9DC1717C0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575" y="-8223"/>
            <a:ext cx="5920575" cy="343722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E865A83-7720-0E4B-AFC5-9ED1A28CD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88" y="3428999"/>
            <a:ext cx="5906412" cy="3429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FF0A01E-6732-6847-BFD2-EA3F7B4E6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575" y="3437224"/>
            <a:ext cx="5920576" cy="343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34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F3665A54-E486-3348-9879-5547F30A1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036" y="129846"/>
            <a:ext cx="5675964" cy="3299154"/>
          </a:xfr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0796276-E07F-4642-B457-8E693DC39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552" y="0"/>
            <a:ext cx="5906412" cy="3429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544BC22-4325-C04C-B929-54DCFFD7C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88" y="3558846"/>
            <a:ext cx="5906412" cy="34290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1B753DB-6514-6A4A-9CC6-329FEFA4BE5D}"/>
              </a:ext>
            </a:extLst>
          </p:cNvPr>
          <p:cNvSpPr txBox="1"/>
          <p:nvPr/>
        </p:nvSpPr>
        <p:spPr>
          <a:xfrm>
            <a:off x="6096000" y="4271228"/>
            <a:ext cx="60977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Ho cercato di rispettare tutte le specifiche fornite nell’esempio compresi gli spazi, non ho però controllato se corrispondono tutti esattamente inoltre ho avuto difficoltà nell’inserire una foto profilo perché non riuscivo a visualizzarla correttamente all’interno dello spazio in giallo perciò ho preferito inserire solamente un colore di sfondo.</a:t>
            </a:r>
          </a:p>
        </p:txBody>
      </p:sp>
    </p:spTree>
    <p:extLst>
      <p:ext uri="{BB962C8B-B14F-4D97-AF65-F5344CB8AC3E}">
        <p14:creationId xmlns:p14="http://schemas.microsoft.com/office/powerpoint/2010/main" val="38621242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</TotalTime>
  <Words>56</Words>
  <Application>Microsoft Macintosh PowerPoint</Application>
  <PresentationFormat>Widescreen</PresentationFormat>
  <Paragraphs>4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di Office</vt:lpstr>
      <vt:lpstr>Mini-homework 1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Mini-homework 1</dc:title>
  <dc:creator>FRANCESCO INZIRILLO</dc:creator>
  <cp:lastModifiedBy>FRANCESCO INZIRILLO</cp:lastModifiedBy>
  <cp:revision>2</cp:revision>
  <dcterms:created xsi:type="dcterms:W3CDTF">2022-03-30T13:03:15Z</dcterms:created>
  <dcterms:modified xsi:type="dcterms:W3CDTF">2022-03-31T07:04:33Z</dcterms:modified>
</cp:coreProperties>
</file>